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9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5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65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2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3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1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8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0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9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3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4875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1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3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5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4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684BD86-6EE5-45BB-AB70-25E7ED0BA0B7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0EFD1-D514-4937-B802-97E99E9C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71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ErRR6nlzG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70B1-C533-48D3-A383-AAEFE8E65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NOTAS MUSICALES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5CC1-28F1-4F62-8343-7427FA00B5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 SISTEMA TONAL</a:t>
            </a:r>
          </a:p>
        </p:txBody>
      </p:sp>
    </p:spTree>
    <p:extLst>
      <p:ext uri="{BB962C8B-B14F-4D97-AF65-F5344CB8AC3E}">
        <p14:creationId xmlns:p14="http://schemas.microsoft.com/office/powerpoint/2010/main" val="3740113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8B4F-74AC-4B40-91CC-BFE7476E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Sistema Tonal </a:t>
            </a:r>
            <a:r>
              <a:rPr lang="en-US" dirty="0" err="1"/>
              <a:t>Dodecafónico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4946E-2A3F-442B-9A61-5619CE8E0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Conformado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12 </a:t>
            </a:r>
            <a:r>
              <a:rPr lang="en-US" sz="2400" dirty="0" err="1"/>
              <a:t>sonidos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 err="1"/>
              <a:t>Organiza</a:t>
            </a:r>
            <a:r>
              <a:rPr lang="en-US" sz="2400" dirty="0"/>
              <a:t> las </a:t>
            </a:r>
            <a:r>
              <a:rPr lang="en-US" sz="2400" dirty="0" err="1"/>
              <a:t>notas</a:t>
            </a:r>
            <a:r>
              <a:rPr lang="en-US" sz="2400" dirty="0"/>
              <a:t> musicales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distancias</a:t>
            </a:r>
            <a:r>
              <a:rPr lang="en-US" sz="2400" dirty="0"/>
              <a:t> </a:t>
            </a:r>
            <a:r>
              <a:rPr lang="en-US" sz="2400" dirty="0" err="1"/>
              <a:t>precisas</a:t>
            </a:r>
            <a:r>
              <a:rPr lang="en-US" sz="2400" dirty="0"/>
              <a:t> de semitone </a:t>
            </a:r>
            <a:r>
              <a:rPr lang="en-US" sz="2400" dirty="0" err="1"/>
              <a:t>desde</a:t>
            </a:r>
            <a:r>
              <a:rPr lang="en-US" sz="2400" dirty="0"/>
              <a:t> Do hasta Si</a:t>
            </a:r>
            <a:br>
              <a:rPr lang="en-US" sz="2400" dirty="0"/>
            </a:br>
            <a:endParaRPr lang="en-US" sz="24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1BFA2-04E8-4394-9583-6CA15CEB1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341" y="3855269"/>
            <a:ext cx="9854063" cy="239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4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D2CBF-4197-413E-9903-9A52AD68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</a:t>
            </a:r>
            <a:r>
              <a:rPr lang="en-US" dirty="0" err="1"/>
              <a:t>Notas</a:t>
            </a:r>
            <a:endParaRPr lang="en-US" dirty="0"/>
          </a:p>
        </p:txBody>
      </p:sp>
      <p:pic>
        <p:nvPicPr>
          <p:cNvPr id="4" name="zErRR6nlzGc">
            <a:hlinkClick r:id="" action="ppaction://media"/>
            <a:extLst>
              <a:ext uri="{FF2B5EF4-FFF2-40B4-BE49-F238E27FC236}">
                <a16:creationId xmlns:a16="http://schemas.microsoft.com/office/drawing/2014/main" id="{B9B396D6-4086-433C-BC5D-54C0B1F2815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51544" y="1487517"/>
            <a:ext cx="5358809" cy="40191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996050-AA36-47DB-8B7B-959415FBE2D2}"/>
              </a:ext>
            </a:extLst>
          </p:cNvPr>
          <p:cNvSpPr/>
          <p:nvPr/>
        </p:nvSpPr>
        <p:spPr>
          <a:xfrm>
            <a:off x="1945759" y="6065763"/>
            <a:ext cx="8739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https://www.youtube.com/watch?v=zErRR6nlzGc&amp;feature=youtu.be</a:t>
            </a:r>
          </a:p>
        </p:txBody>
      </p:sp>
    </p:spTree>
    <p:extLst>
      <p:ext uri="{BB962C8B-B14F-4D97-AF65-F5344CB8AC3E}">
        <p14:creationId xmlns:p14="http://schemas.microsoft.com/office/powerpoint/2010/main" val="3316691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</TotalTime>
  <Words>33</Words>
  <Application>Microsoft Office PowerPoint</Application>
  <PresentationFormat>Widescreen</PresentationFormat>
  <Paragraphs>7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NOTAS MUSICALES</vt:lpstr>
      <vt:lpstr>Sistema Tonal Dodecafónico</vt:lpstr>
      <vt:lpstr>12 Notas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NOTAS MUSICALES</dc:title>
  <dc:creator>Carlos Mendez</dc:creator>
  <cp:lastModifiedBy>Carlos Mendez</cp:lastModifiedBy>
  <cp:revision>2</cp:revision>
  <dcterms:created xsi:type="dcterms:W3CDTF">2017-07-24T18:44:55Z</dcterms:created>
  <dcterms:modified xsi:type="dcterms:W3CDTF">2017-07-24T19:04:54Z</dcterms:modified>
</cp:coreProperties>
</file>